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B45843-F481-474C-A3E5-C83AE6FF28EB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FF47CF-3313-4A4B-ACF6-67721A97E4A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29608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latin typeface="+mn-lt"/>
              </a:rPr>
              <a:t>Роль социального педагога в системе работы ППМС </a:t>
            </a:r>
            <a:endParaRPr lang="ru-RU" sz="6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597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Можно </a:t>
            </a:r>
            <a:r>
              <a:rPr lang="ru-RU" sz="2800" dirty="0"/>
              <a:t>выделить два основных  вида социально-педагогической деятельности</a:t>
            </a:r>
            <a:r>
              <a:rPr lang="ru-RU" sz="2800" dirty="0" smtClean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как оказание помощи ребенку (подростку), оказавшемуся в кризисной ситуации по разрешению, преодолению его проблем;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организация процесса социального воспитания с целью создания оптималь­ных условий для позитивной социализации человека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237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Сопровождение </a:t>
            </a:r>
            <a:r>
              <a:rPr lang="ru-RU" dirty="0"/>
              <a:t>«социально благополучных» учащихся, не имеющих проблем и не относящихся к группе риска, должно осуществляться в рамках специально организованного процесса воспитания;</a:t>
            </a:r>
          </a:p>
          <a:p>
            <a:pPr lvl="0"/>
            <a:r>
              <a:rPr lang="ru-RU" dirty="0"/>
              <a:t>целью сопровождения в данном случае является создание условий, способствующих позитивной социализации учащихся во взаимодействии с другими у част­никами процесса воспитания;</a:t>
            </a:r>
          </a:p>
          <a:p>
            <a:r>
              <a:rPr lang="ru-RU" dirty="0"/>
              <a:t>сущность сопровождения заключается в предоставлении учащемуся максимальной возможности для реализации себя как субъекта процесса социализации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44694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Можно условно выделить два направления социально-педагогического сопро­вождения в русле процесса социального воспитания:</a:t>
            </a:r>
          </a:p>
          <a:p>
            <a:pPr lvl="0"/>
            <a:r>
              <a:rPr lang="ru-RU" dirty="0"/>
              <a:t>сопровождение, осуществляемое социальным педагогом образовательного учреждения, направленное на оказание помощи учащимся, уже имеющим пробле­мы, и учащимся, относящимся к группе риска;</a:t>
            </a:r>
          </a:p>
          <a:p>
            <a:r>
              <a:rPr lang="ru-RU" dirty="0"/>
              <a:t>сопровождение, осуществляемое непосредственно в образовательном про­цессе, во взаимодействии педагогов и учащихся, где непосредственно в рамках этого взаимодействия присутствуют (или не присутствуют) условия для реализации уча­щимися себя как субъекта процесса социализации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2559980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Служба сопровождения – это команда специалистов: педагогов — психологов, учителей, социальных педагогов, медицинских </a:t>
            </a:r>
            <a:r>
              <a:rPr lang="ru-RU" sz="3200" dirty="0" smtClean="0"/>
              <a:t>работников, </a:t>
            </a:r>
            <a:r>
              <a:rPr lang="ru-RU" sz="3200" dirty="0"/>
              <a:t>которые не только помогают в решении проблем, но и занимаются их профилактикой, руководствуясь основным принципом своей работы: «Всегда на стороне ребенка!»</a:t>
            </a:r>
          </a:p>
        </p:txBody>
      </p:sp>
    </p:spTree>
    <p:extLst>
      <p:ext uri="{BB962C8B-B14F-4D97-AF65-F5344CB8AC3E}">
        <p14:creationId xmlns:p14="http://schemas.microsoft.com/office/powerpoint/2010/main" val="803080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Перед командой специалистов по сопровождению стоит ряд </a:t>
            </a:r>
            <a:r>
              <a:rPr lang="ru-RU" b="1" i="1" dirty="0"/>
              <a:t>задач:</a:t>
            </a:r>
            <a:endParaRPr lang="ru-RU" dirty="0"/>
          </a:p>
          <a:p>
            <a:pPr lvl="0"/>
            <a:r>
              <a:rPr lang="ru-RU" dirty="0"/>
              <a:t>Осуществление психолого-педагогической диагностики для раннего выявления различного рода проблем у учащихся, определения причин их возникновения и поиска наиболее эффективных способов их профилактики и преодоления.</a:t>
            </a:r>
          </a:p>
          <a:p>
            <a:pPr lvl="0"/>
            <a:r>
              <a:rPr lang="ru-RU" dirty="0"/>
              <a:t>Осуществление в разнообразных формах индивидуального сопровождения развития ребенка, направленного на преодоление проблем, возникающих у него в процессе обучения,  общения, на этапе выбора профиля обучения и профессионального самоопределения. Сопровождение  предполагает взаимодействие сотрудников школы, учителей, родителей и ученика в процессе разработки и реализации индивидуально-ориентированных программ сопровождения.</a:t>
            </a:r>
          </a:p>
          <a:p>
            <a:r>
              <a:rPr lang="ru-RU" dirty="0"/>
              <a:t>Проведение комплекса мероприятий для выявления и сопровождения учащихся «группы риска»</a:t>
            </a:r>
          </a:p>
        </p:txBody>
      </p:sp>
    </p:spTree>
    <p:extLst>
      <p:ext uri="{BB962C8B-B14F-4D97-AF65-F5344CB8AC3E}">
        <p14:creationId xmlns:p14="http://schemas.microsoft.com/office/powerpoint/2010/main" val="1099141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ru-RU" dirty="0"/>
              <a:t>Обеспечение преемственности в процессе обучения и сопровождения ребенка.</a:t>
            </a:r>
          </a:p>
          <a:p>
            <a:pPr lvl="1"/>
            <a:r>
              <a:rPr lang="ru-RU" dirty="0"/>
              <a:t>Реализация системно-ориентированных программ сопровождения, направленных на профилактику проблем в учебной, социальной и эмоционально-волевой сферах, сохранение здоровья учащихся.</a:t>
            </a:r>
          </a:p>
          <a:p>
            <a:pPr lvl="1"/>
            <a:r>
              <a:rPr lang="ru-RU" dirty="0"/>
              <a:t>Осуществление информационной поддержки учащихся, учителей, и родителей по проблемам в учебной, социальной и эмоциональной сферах; а также по вопросам выбора профиля обучения.</a:t>
            </a:r>
          </a:p>
          <a:p>
            <a:pPr lvl="1"/>
            <a:r>
              <a:rPr lang="ru-RU" dirty="0"/>
              <a:t>Распространение опыта сопровождения учащихся, повышение психолого-педагогической компетентности всех участников образовательного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894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Основные принципы </a:t>
            </a:r>
            <a:r>
              <a:rPr lang="ru-RU" sz="3200" b="1" i="1" dirty="0" smtClean="0"/>
              <a:t>работы:</a:t>
            </a:r>
            <a:endParaRPr lang="ru-RU" sz="3200" dirty="0"/>
          </a:p>
          <a:p>
            <a:pPr lvl="0"/>
            <a:r>
              <a:rPr lang="ru-RU" sz="3200" dirty="0"/>
              <a:t>«Всегда на стороне ребенка!».</a:t>
            </a:r>
          </a:p>
          <a:p>
            <a:pPr lvl="0"/>
            <a:r>
              <a:rPr lang="ru-RU" sz="3200" dirty="0"/>
              <a:t>Непрерывность сопровождения.</a:t>
            </a:r>
          </a:p>
          <a:p>
            <a:pPr lvl="0"/>
            <a:r>
              <a:rPr lang="ru-RU" sz="3200" dirty="0"/>
              <a:t>Комплексный подход.</a:t>
            </a:r>
          </a:p>
          <a:p>
            <a:pPr lvl="0"/>
            <a:r>
              <a:rPr lang="ru-RU" sz="3200" dirty="0" err="1" smtClean="0"/>
              <a:t>Мультидисциплинарность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70909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/>
              <a:t>Основные направления работы </a:t>
            </a:r>
            <a:r>
              <a:rPr lang="ru-RU" b="1" i="1" dirty="0" smtClean="0"/>
              <a:t>социального педагога:</a:t>
            </a:r>
            <a:endParaRPr lang="ru-RU" dirty="0"/>
          </a:p>
          <a:p>
            <a:pPr lvl="0"/>
            <a:r>
              <a:rPr lang="ru-RU" dirty="0"/>
              <a:t>Помощь в выборе образовательного маршрута.</a:t>
            </a:r>
          </a:p>
          <a:p>
            <a:pPr lvl="0"/>
            <a:r>
              <a:rPr lang="ru-RU" dirty="0"/>
              <a:t>Сопровождение на этапе профессионального самоопределения.</a:t>
            </a:r>
          </a:p>
          <a:p>
            <a:pPr lvl="0"/>
            <a:r>
              <a:rPr lang="ru-RU" dirty="0"/>
              <a:t>Помощь в преодолении учебных затруднений. Профилактика трудностей в учебе.</a:t>
            </a:r>
          </a:p>
          <a:p>
            <a:pPr lvl="0"/>
            <a:r>
              <a:rPr lang="ru-RU" dirty="0"/>
              <a:t>Сопровождение учащихся с социально-эмоциональными проблемами. Сопровождение социально-уязвимых семей, детей с ослабленным здоровьем; выявление и сопровождение учащихся «группы риска». Профилактика социально-эмоциональных проблем у учащихся.</a:t>
            </a:r>
          </a:p>
          <a:p>
            <a:pPr lvl="0"/>
            <a:r>
              <a:rPr lang="ru-RU" dirty="0"/>
              <a:t>«Здоровье и здоровый образ жизни».</a:t>
            </a:r>
          </a:p>
          <a:p>
            <a:r>
              <a:rPr lang="ru-RU" dirty="0"/>
              <a:t>Обучение по индивидуальным планам (сопровождение учащихся с проблемами в развитии)</a:t>
            </a:r>
          </a:p>
        </p:txBody>
      </p:sp>
    </p:spTree>
    <p:extLst>
      <p:ext uri="{BB962C8B-B14F-4D97-AF65-F5344CB8AC3E}">
        <p14:creationId xmlns:p14="http://schemas.microsoft.com/office/powerpoint/2010/main" val="328635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Под сопровождением понимается метод взаимодействия специалиста с ребёнком, направленный на решение или предупреждение возникновения  проблем развития </a:t>
            </a:r>
            <a:r>
              <a:rPr lang="ru-RU" sz="4000" dirty="0" smtClean="0"/>
              <a:t>ребёнка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6379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Основная цель сопровождения </a:t>
            </a:r>
            <a:r>
              <a:rPr lang="ru-RU" sz="4000" dirty="0"/>
              <a:t> – обеспечение наиболее благоприятных условий для гармоничного развития, самореализации и социализации любого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312070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Основные принципы сопровождения полностью согласуются с базовыми принципами современного педагогического процесса: принципом развития личности за счет ее собственной активности, ориентации на субъект-субъектное взаимодействие, принципам непрерывности, открытости, </a:t>
            </a:r>
            <a:r>
              <a:rPr lang="ru-RU" sz="3200" dirty="0" err="1"/>
              <a:t>гуманизации</a:t>
            </a:r>
            <a:r>
              <a:rPr lang="ru-RU" sz="3200" dirty="0"/>
              <a:t>, индивидуализации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45614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Традиционно проблема сопровождения учащихся в образовательном процессе рассматривается в психолого-педагогическом и медико-социальном аспекте. Причем объектом такого сопровождения, как правило, называется ребенок, уже имеющий те или иные проблемы социального характера обусловленные особенностями психического развития или нарушением физического здоровья</a:t>
            </a:r>
          </a:p>
        </p:txBody>
      </p:sp>
    </p:spTree>
    <p:extLst>
      <p:ext uri="{BB962C8B-B14F-4D97-AF65-F5344CB8AC3E}">
        <p14:creationId xmlns:p14="http://schemas.microsoft.com/office/powerpoint/2010/main" val="50187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 социально-педагогической точки зрения проблема сопровождения учащихся может рассматриваться в трех основных направлениях: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730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Autofit/>
          </a:bodyPr>
          <a:lstStyle/>
          <a:p>
            <a:r>
              <a:rPr lang="ru-RU" sz="3000" dirty="0"/>
              <a:t>социально-педагогическое сопровождение учащихся, имеющих различные формы девиантного поведения, где социальный педагог выполняет посредническую функцию, координируя усилия специалистов различного профиля и совместно с ними выстраивая индивидуальный маршрут реабилитации через комплексное разрешение проблем </a:t>
            </a:r>
            <a:r>
              <a:rPr lang="ru-RU" sz="3000" dirty="0" smtClean="0"/>
              <a:t>ребенка;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43206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800" dirty="0"/>
              <a:t>социально-педагогическое сопровождение </a:t>
            </a:r>
            <a:r>
              <a:rPr lang="ru-RU" sz="2800" dirty="0" smtClean="0"/>
              <a:t>учащихся </a:t>
            </a:r>
            <a:r>
              <a:rPr lang="ru-RU" sz="2800" dirty="0"/>
              <a:t>«группы риска», где социальный педагог выполняет диагностическую, прогностическую и профилактическую функции (выявление учащихся данной категории и определение факторов </a:t>
            </a:r>
            <a:r>
              <a:rPr lang="ru-RU" sz="2800" dirty="0" smtClean="0"/>
              <a:t>риска</a:t>
            </a:r>
            <a:r>
              <a:rPr lang="ru-RU" sz="2800" dirty="0"/>
              <a:t>,</a:t>
            </a:r>
            <a:r>
              <a:rPr lang="ru-RU" sz="2800" dirty="0" smtClean="0"/>
              <a:t> </a:t>
            </a:r>
            <a:r>
              <a:rPr lang="ru-RU" sz="2800" dirty="0"/>
              <a:t>прогнозирование опасности возникновения проблем и возможности их преодоления, а также предупреждение возникновения проблем через полное или частичное преодоление факторов </a:t>
            </a:r>
            <a:r>
              <a:rPr lang="ru-RU" sz="2800" dirty="0" smtClean="0"/>
              <a:t>риска;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98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социально-педагогическое сопровождение «социально благополучных» учащихся, т. е. не имеющих на данный момент значимых проблем и не относящихся к категории группы риска</a:t>
            </a:r>
          </a:p>
        </p:txBody>
      </p:sp>
    </p:spTree>
    <p:extLst>
      <p:ext uri="{BB962C8B-B14F-4D97-AF65-F5344CB8AC3E}">
        <p14:creationId xmlns:p14="http://schemas.microsoft.com/office/powerpoint/2010/main" val="27402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632</Words>
  <Application>Microsoft Office PowerPoint</Application>
  <PresentationFormat>Экран (4:3)</PresentationFormat>
  <Paragraphs>39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Роль социального педагога в системе работы ППМС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социального педагога в системе работы ППМС </dc:title>
  <dc:creator>User</dc:creator>
  <cp:lastModifiedBy>User</cp:lastModifiedBy>
  <cp:revision>6</cp:revision>
  <dcterms:created xsi:type="dcterms:W3CDTF">2017-11-15T07:59:32Z</dcterms:created>
  <dcterms:modified xsi:type="dcterms:W3CDTF">2017-11-16T02:36:01Z</dcterms:modified>
</cp:coreProperties>
</file>